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73" r:id="rId4"/>
    <p:sldId id="274" r:id="rId5"/>
    <p:sldId id="271" r:id="rId6"/>
    <p:sldId id="275" r:id="rId7"/>
    <p:sldId id="272" r:id="rId8"/>
    <p:sldId id="276" r:id="rId9"/>
    <p:sldId id="277" r:id="rId10"/>
    <p:sldId id="278" r:id="rId11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DDDFF"/>
    <a:srgbClr val="FFCC99"/>
    <a:srgbClr val="67C6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74" d="100"/>
          <a:sy n="74" d="100"/>
        </p:scale>
        <p:origin x="-49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526F8E-66A8-462C-B5A0-33A99FDA6C7C}" type="datetimeFigureOut">
              <a:rPr lang="hu-HU" smtClean="0"/>
              <a:t>2017.03.20.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CCC4A1-6A0C-46C2-8B66-C9D01D7245A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94850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B3D351-7E9F-497E-986B-FDF5E7A4A6F5}" type="slidenum">
              <a:rPr lang="hu-HU" smtClean="0"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566699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787B4-3B49-405B-AF2B-D783989E578A}" type="datetimeFigureOut">
              <a:rPr lang="hu-HU" smtClean="0"/>
              <a:t>2017.03.20.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99007-3883-48A4-9D55-7340E259FEA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688295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787B4-3B49-405B-AF2B-D783989E578A}" type="datetimeFigureOut">
              <a:rPr lang="hu-HU" smtClean="0"/>
              <a:t>2017.03.20.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99007-3883-48A4-9D55-7340E259FEA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28695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787B4-3B49-405B-AF2B-D783989E578A}" type="datetimeFigureOut">
              <a:rPr lang="hu-HU" smtClean="0"/>
              <a:t>2017.03.20.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99007-3883-48A4-9D55-7340E259FEA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77473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787B4-3B49-405B-AF2B-D783989E578A}" type="datetimeFigureOut">
              <a:rPr lang="hu-HU" smtClean="0"/>
              <a:t>2017.03.20.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99007-3883-48A4-9D55-7340E259FEA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8382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787B4-3B49-405B-AF2B-D783989E578A}" type="datetimeFigureOut">
              <a:rPr lang="hu-HU" smtClean="0"/>
              <a:t>2017.03.20.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99007-3883-48A4-9D55-7340E259FEA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24300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787B4-3B49-405B-AF2B-D783989E578A}" type="datetimeFigureOut">
              <a:rPr lang="hu-HU" smtClean="0"/>
              <a:t>2017.03.20.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99007-3883-48A4-9D55-7340E259FEA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6290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787B4-3B49-405B-AF2B-D783989E578A}" type="datetimeFigureOut">
              <a:rPr lang="hu-HU" smtClean="0"/>
              <a:t>2017.03.20.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99007-3883-48A4-9D55-7340E259FEA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10246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787B4-3B49-405B-AF2B-D783989E578A}" type="datetimeFigureOut">
              <a:rPr lang="hu-HU" smtClean="0"/>
              <a:t>2017.03.20.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99007-3883-48A4-9D55-7340E259FEA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62550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787B4-3B49-405B-AF2B-D783989E578A}" type="datetimeFigureOut">
              <a:rPr lang="hu-HU" smtClean="0"/>
              <a:t>2017.03.20.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99007-3883-48A4-9D55-7340E259FEA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88304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787B4-3B49-405B-AF2B-D783989E578A}" type="datetimeFigureOut">
              <a:rPr lang="hu-HU" smtClean="0"/>
              <a:t>2017.03.20.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99007-3883-48A4-9D55-7340E259FEA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64270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787B4-3B49-405B-AF2B-D783989E578A}" type="datetimeFigureOut">
              <a:rPr lang="hu-HU" smtClean="0"/>
              <a:t>2017.03.20.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99007-3883-48A4-9D55-7340E259FEA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81931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A787B4-3B49-405B-AF2B-D783989E578A}" type="datetimeFigureOut">
              <a:rPr lang="hu-HU" smtClean="0"/>
              <a:t>2017.03.20.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B99007-3883-48A4-9D55-7340E259FEA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75296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3927" y="286183"/>
            <a:ext cx="6788728" cy="16395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7663" y="2482631"/>
            <a:ext cx="6061256" cy="38488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241880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44624"/>
            <a:ext cx="10972800" cy="706090"/>
          </a:xfrm>
        </p:spPr>
        <p:txBody>
          <a:bodyPr>
            <a:normAutofit/>
          </a:bodyPr>
          <a:lstStyle/>
          <a:p>
            <a:r>
              <a:rPr lang="hu-HU" dirty="0" smtClean="0"/>
              <a:t>			   </a:t>
            </a:r>
            <a:r>
              <a:rPr lang="hu-HU" dirty="0" err="1" smtClean="0"/>
              <a:t>Famous</a:t>
            </a:r>
            <a:r>
              <a:rPr lang="hu-HU" dirty="0" smtClean="0"/>
              <a:t> ANK </a:t>
            </a:r>
            <a:r>
              <a:rPr lang="hu-HU" dirty="0" err="1" smtClean="0"/>
              <a:t>students</a:t>
            </a:r>
            <a:endParaRPr lang="hu-HU" dirty="0"/>
          </a:p>
        </p:txBody>
      </p:sp>
      <p:pic>
        <p:nvPicPr>
          <p:cNvPr id="6146" name="Picture 2" descr="http://static.pecsiujsag.hu/news/pecs/53168_20121214150905_2012121415090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371" y="932132"/>
            <a:ext cx="5856651" cy="3124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zövegdoboz 4"/>
          <p:cNvSpPr txBox="1"/>
          <p:nvPr/>
        </p:nvSpPr>
        <p:spPr>
          <a:xfrm>
            <a:off x="6288022" y="788512"/>
            <a:ext cx="416819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Zsuzsa Jakabos, </a:t>
            </a:r>
            <a:r>
              <a:rPr lang="hu-HU" dirty="0" err="1" smtClean="0"/>
              <a:t>finalist</a:t>
            </a:r>
            <a:r>
              <a:rPr lang="hu-HU" dirty="0" smtClean="0"/>
              <a:t> </a:t>
            </a:r>
            <a:r>
              <a:rPr lang="hu-HU" dirty="0" err="1" smtClean="0"/>
              <a:t>in</a:t>
            </a:r>
            <a:r>
              <a:rPr lang="hu-HU" dirty="0" smtClean="0"/>
              <a:t> 200 m </a:t>
            </a:r>
            <a:r>
              <a:rPr lang="hu-HU" dirty="0" err="1" smtClean="0"/>
              <a:t>butterfly</a:t>
            </a:r>
            <a:endParaRPr lang="hu-HU" dirty="0"/>
          </a:p>
          <a:p>
            <a:r>
              <a:rPr lang="hu-HU" dirty="0" err="1" smtClean="0"/>
              <a:t>Chosen</a:t>
            </a:r>
            <a:r>
              <a:rPr lang="hu-HU" dirty="0" smtClean="0"/>
              <a:t> </a:t>
            </a:r>
            <a:r>
              <a:rPr lang="hu-HU" dirty="0" err="1" smtClean="0"/>
              <a:t>for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most </a:t>
            </a:r>
            <a:r>
              <a:rPr lang="hu-HU" dirty="0" err="1" smtClean="0"/>
              <a:t>beautiful</a:t>
            </a:r>
            <a:r>
              <a:rPr lang="hu-HU" dirty="0" smtClean="0"/>
              <a:t>  </a:t>
            </a:r>
            <a:r>
              <a:rPr lang="hu-HU" dirty="0" err="1" smtClean="0"/>
              <a:t>participant</a:t>
            </a:r>
            <a:r>
              <a:rPr lang="hu-HU" dirty="0" smtClean="0"/>
              <a:t> </a:t>
            </a:r>
          </a:p>
          <a:p>
            <a:r>
              <a:rPr lang="hu-HU" dirty="0" smtClean="0"/>
              <a:t>of </a:t>
            </a:r>
            <a:r>
              <a:rPr lang="hu-HU" dirty="0" err="1" smtClean="0"/>
              <a:t>the</a:t>
            </a:r>
            <a:r>
              <a:rPr lang="hu-HU" dirty="0" smtClean="0"/>
              <a:t> London </a:t>
            </a:r>
            <a:r>
              <a:rPr lang="hu-HU" dirty="0" err="1" smtClean="0"/>
              <a:t>Olympic</a:t>
            </a:r>
            <a:r>
              <a:rPr lang="hu-HU" dirty="0" smtClean="0"/>
              <a:t> </a:t>
            </a:r>
            <a:r>
              <a:rPr lang="hu-HU" dirty="0" err="1" smtClean="0"/>
              <a:t>Games</a:t>
            </a:r>
            <a:r>
              <a:rPr lang="hu-HU" dirty="0" smtClean="0"/>
              <a:t>.</a:t>
            </a:r>
          </a:p>
          <a:p>
            <a:r>
              <a:rPr lang="hu-HU" dirty="0" err="1" smtClean="0"/>
              <a:t>She</a:t>
            </a:r>
            <a:r>
              <a:rPr lang="hu-HU" dirty="0" smtClean="0"/>
              <a:t> </a:t>
            </a:r>
            <a:r>
              <a:rPr lang="hu-HU" dirty="0" err="1" smtClean="0"/>
              <a:t>attended</a:t>
            </a:r>
            <a:r>
              <a:rPr lang="hu-HU" dirty="0" smtClean="0"/>
              <a:t> </a:t>
            </a:r>
            <a:r>
              <a:rPr lang="hu-HU" dirty="0" err="1" smtClean="0"/>
              <a:t>our</a:t>
            </a:r>
            <a:r>
              <a:rPr lang="hu-HU" dirty="0" smtClean="0"/>
              <a:t> </a:t>
            </a:r>
            <a:r>
              <a:rPr lang="hu-HU" dirty="0" err="1" smtClean="0"/>
              <a:t>school</a:t>
            </a:r>
            <a:r>
              <a:rPr lang="hu-HU" dirty="0" smtClean="0"/>
              <a:t> </a:t>
            </a:r>
            <a:r>
              <a:rPr lang="hu-HU" dirty="0" err="1" smtClean="0"/>
              <a:t>in</a:t>
            </a:r>
            <a:r>
              <a:rPr lang="hu-HU" dirty="0" smtClean="0"/>
              <a:t> Pécs!</a:t>
            </a:r>
            <a:endParaRPr lang="hu-HU" dirty="0"/>
          </a:p>
        </p:txBody>
      </p:sp>
      <p:pic>
        <p:nvPicPr>
          <p:cNvPr id="6147" name="Picture 3" descr="D:\Comenius 2013\sors_tama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4403" y="2492894"/>
            <a:ext cx="5269557" cy="3431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zövegdoboz 7"/>
          <p:cNvSpPr txBox="1"/>
          <p:nvPr/>
        </p:nvSpPr>
        <p:spPr>
          <a:xfrm>
            <a:off x="1991076" y="4315293"/>
            <a:ext cx="42969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Tamás Sors – </a:t>
            </a:r>
            <a:r>
              <a:rPr lang="hu-HU" dirty="0" err="1" smtClean="0"/>
              <a:t>another</a:t>
            </a:r>
            <a:r>
              <a:rPr lang="hu-HU" dirty="0" smtClean="0"/>
              <a:t> </a:t>
            </a:r>
            <a:r>
              <a:rPr lang="hu-HU" dirty="0" err="1" smtClean="0"/>
              <a:t>student</a:t>
            </a:r>
            <a:r>
              <a:rPr lang="hu-HU" dirty="0" smtClean="0"/>
              <a:t> of </a:t>
            </a:r>
            <a:r>
              <a:rPr lang="hu-HU" dirty="0" err="1" smtClean="0"/>
              <a:t>our</a:t>
            </a:r>
            <a:r>
              <a:rPr lang="hu-HU" dirty="0" smtClean="0"/>
              <a:t> </a:t>
            </a:r>
            <a:r>
              <a:rPr lang="hu-HU" dirty="0" err="1" smtClean="0"/>
              <a:t>school</a:t>
            </a:r>
            <a:r>
              <a:rPr lang="hu-HU" dirty="0" smtClean="0"/>
              <a:t> </a:t>
            </a:r>
          </a:p>
          <a:p>
            <a:r>
              <a:rPr lang="hu-HU" dirty="0" err="1" smtClean="0"/>
              <a:t>Paralympic</a:t>
            </a:r>
            <a:r>
              <a:rPr lang="hu-HU" dirty="0" smtClean="0"/>
              <a:t> </a:t>
            </a:r>
            <a:r>
              <a:rPr lang="hu-HU" dirty="0" err="1" smtClean="0"/>
              <a:t>swimmer</a:t>
            </a:r>
            <a:r>
              <a:rPr lang="hu-HU" dirty="0" smtClean="0"/>
              <a:t> </a:t>
            </a:r>
            <a:r>
              <a:rPr lang="hu-HU" dirty="0" err="1" smtClean="0"/>
              <a:t>champion</a:t>
            </a:r>
            <a:r>
              <a:rPr lang="hu-HU" dirty="0" smtClean="0"/>
              <a:t> </a:t>
            </a:r>
            <a:r>
              <a:rPr lang="hu-HU" dirty="0" err="1" smtClean="0"/>
              <a:t>in</a:t>
            </a:r>
            <a:r>
              <a:rPr lang="hu-HU" dirty="0" smtClean="0"/>
              <a:t> </a:t>
            </a:r>
            <a:r>
              <a:rPr lang="hu-HU" dirty="0" err="1" smtClean="0"/>
              <a:t>Beijing</a:t>
            </a:r>
            <a:r>
              <a:rPr lang="hu-HU" dirty="0" smtClean="0"/>
              <a:t> </a:t>
            </a:r>
          </a:p>
          <a:p>
            <a:r>
              <a:rPr lang="hu-HU" dirty="0" smtClean="0"/>
              <a:t>and </a:t>
            </a:r>
            <a:r>
              <a:rPr lang="hu-HU" dirty="0" smtClean="0"/>
              <a:t>London; </a:t>
            </a:r>
            <a:r>
              <a:rPr lang="hu-HU" dirty="0" err="1" smtClean="0"/>
              <a:t>silver</a:t>
            </a:r>
            <a:r>
              <a:rPr lang="hu-HU" dirty="0" smtClean="0"/>
              <a:t> </a:t>
            </a:r>
            <a:r>
              <a:rPr lang="hu-HU" dirty="0" err="1" smtClean="0"/>
              <a:t>medalist</a:t>
            </a:r>
            <a:r>
              <a:rPr lang="hu-HU" dirty="0" smtClean="0"/>
              <a:t> </a:t>
            </a:r>
            <a:r>
              <a:rPr lang="hu-HU" dirty="0" err="1" smtClean="0"/>
              <a:t>in</a:t>
            </a:r>
            <a:r>
              <a:rPr lang="hu-HU" dirty="0" smtClean="0"/>
              <a:t> Rio.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35845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7385" y="307614"/>
            <a:ext cx="3616200" cy="27578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Szövegdoboz 2"/>
          <p:cNvSpPr txBox="1"/>
          <p:nvPr/>
        </p:nvSpPr>
        <p:spPr>
          <a:xfrm>
            <a:off x="3168127" y="145928"/>
            <a:ext cx="45930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tantia" panose="02030602050306030303" pitchFamily="18" charset="0"/>
              </a:rPr>
              <a:t>I </a:t>
            </a:r>
            <a:r>
              <a:rPr lang="hu-HU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tantia" panose="02030602050306030303" pitchFamily="18" charset="0"/>
              </a:rPr>
              <a:t>don</a:t>
            </a:r>
            <a:r>
              <a:rPr lang="hu-HU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tantia" panose="02030602050306030303" pitchFamily="18" charset="0"/>
              </a:rPr>
              <a:t>’t </a:t>
            </a:r>
            <a:r>
              <a:rPr lang="hu-HU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tantia" panose="02030602050306030303" pitchFamily="18" charset="0"/>
              </a:rPr>
              <a:t>have</a:t>
            </a:r>
            <a:r>
              <a:rPr lang="hu-HU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tantia" panose="02030602050306030303" pitchFamily="18" charset="0"/>
              </a:rPr>
              <a:t> a </a:t>
            </a:r>
            <a:r>
              <a:rPr lang="hu-HU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tantia" panose="02030602050306030303" pitchFamily="18" charset="0"/>
              </a:rPr>
              <a:t>bullwhip</a:t>
            </a:r>
            <a:endParaRPr lang="hu-HU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nstantia" panose="02030602050306030303" pitchFamily="18" charset="0"/>
            </a:endParaRPr>
          </a:p>
        </p:txBody>
      </p:sp>
      <p:pic>
        <p:nvPicPr>
          <p:cNvPr id="6" name="Tartalom hely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683" y="1128764"/>
            <a:ext cx="2446338" cy="37369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Cím 1"/>
          <p:cNvSpPr txBox="1">
            <a:spLocks/>
          </p:cNvSpPr>
          <p:nvPr/>
        </p:nvSpPr>
        <p:spPr>
          <a:xfrm>
            <a:off x="-27307" y="4995116"/>
            <a:ext cx="5202173" cy="6627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sz="3200" b="1" dirty="0" smtClean="0">
                <a:latin typeface="Constantia" panose="02030602050306030303" pitchFamily="18" charset="0"/>
              </a:rPr>
              <a:t>I </a:t>
            </a:r>
            <a:r>
              <a:rPr lang="hu-HU" sz="3200" b="1" dirty="0" err="1" smtClean="0">
                <a:latin typeface="Constantia" panose="02030602050306030303" pitchFamily="18" charset="0"/>
              </a:rPr>
              <a:t>don</a:t>
            </a:r>
            <a:r>
              <a:rPr lang="hu-HU" sz="3200" b="1" dirty="0" smtClean="0">
                <a:latin typeface="Constantia" panose="02030602050306030303" pitchFamily="18" charset="0"/>
              </a:rPr>
              <a:t>’t </a:t>
            </a:r>
            <a:r>
              <a:rPr lang="hu-HU" sz="3200" b="1" dirty="0" err="1" smtClean="0">
                <a:latin typeface="Constantia" panose="02030602050306030303" pitchFamily="18" charset="0"/>
              </a:rPr>
              <a:t>wear</a:t>
            </a:r>
            <a:r>
              <a:rPr lang="hu-HU" sz="3200" b="1" dirty="0" smtClean="0">
                <a:latin typeface="Constantia" panose="02030602050306030303" pitchFamily="18" charset="0"/>
              </a:rPr>
              <a:t> </a:t>
            </a:r>
            <a:r>
              <a:rPr lang="hu-HU" sz="3200" b="1" dirty="0" err="1" smtClean="0">
                <a:latin typeface="Constantia" panose="02030602050306030303" pitchFamily="18" charset="0"/>
              </a:rPr>
              <a:t>baggy</a:t>
            </a:r>
            <a:r>
              <a:rPr lang="hu-HU" sz="3200" b="1" dirty="0" smtClean="0">
                <a:latin typeface="Constantia" panose="02030602050306030303" pitchFamily="18" charset="0"/>
              </a:rPr>
              <a:t> </a:t>
            </a:r>
            <a:r>
              <a:rPr lang="hu-HU" sz="3200" b="1" dirty="0" err="1" smtClean="0">
                <a:latin typeface="Constantia" panose="02030602050306030303" pitchFamily="18" charset="0"/>
              </a:rPr>
              <a:t>pants</a:t>
            </a:r>
            <a:endParaRPr lang="hu-HU" sz="3200" b="1" dirty="0">
              <a:latin typeface="Constantia" panose="02030602050306030303" pitchFamily="18" charset="0"/>
            </a:endParaRPr>
          </a:p>
        </p:txBody>
      </p:sp>
      <p:pic>
        <p:nvPicPr>
          <p:cNvPr id="8" name="Tartalom hely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0527" y="1128764"/>
            <a:ext cx="4938843" cy="34645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Cím 1"/>
          <p:cNvSpPr txBox="1">
            <a:spLocks/>
          </p:cNvSpPr>
          <p:nvPr/>
        </p:nvSpPr>
        <p:spPr>
          <a:xfrm>
            <a:off x="2123370" y="4748452"/>
            <a:ext cx="7914939" cy="1011854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sz="3200" b="1" dirty="0" smtClean="0">
                <a:latin typeface="Constantia" panose="02030602050306030303" pitchFamily="18" charset="0"/>
              </a:rPr>
              <a:t>I </a:t>
            </a:r>
            <a:r>
              <a:rPr lang="hu-HU" sz="3200" b="1" dirty="0" err="1" smtClean="0">
                <a:latin typeface="Constantia" panose="02030602050306030303" pitchFamily="18" charset="0"/>
              </a:rPr>
              <a:t>speak</a:t>
            </a:r>
            <a:r>
              <a:rPr lang="hu-HU" sz="3200" b="1" dirty="0" smtClean="0">
                <a:latin typeface="Constantia" panose="02030602050306030303" pitchFamily="18" charset="0"/>
              </a:rPr>
              <a:t> a </a:t>
            </a:r>
            <a:r>
              <a:rPr lang="hu-HU" sz="3200" b="1" dirty="0" err="1" smtClean="0">
                <a:latin typeface="Constantia" panose="02030602050306030303" pitchFamily="18" charset="0"/>
              </a:rPr>
              <a:t>beautiful</a:t>
            </a:r>
            <a:r>
              <a:rPr lang="hu-HU" sz="3200" b="1" dirty="0" smtClean="0">
                <a:latin typeface="Constantia" panose="02030602050306030303" pitchFamily="18" charset="0"/>
              </a:rPr>
              <a:t> and </a:t>
            </a:r>
            <a:r>
              <a:rPr lang="hu-HU" sz="3200" b="1" dirty="0" err="1" smtClean="0">
                <a:latin typeface="Constantia" panose="02030602050306030303" pitchFamily="18" charset="0"/>
              </a:rPr>
              <a:t>hard</a:t>
            </a:r>
            <a:r>
              <a:rPr lang="hu-HU" sz="3200" b="1" dirty="0" smtClean="0">
                <a:latin typeface="Constantia" panose="02030602050306030303" pitchFamily="18" charset="0"/>
              </a:rPr>
              <a:t> </a:t>
            </a:r>
            <a:r>
              <a:rPr lang="hu-HU" sz="3200" b="1" dirty="0" err="1" smtClean="0">
                <a:latin typeface="Constantia" panose="02030602050306030303" pitchFamily="18" charset="0"/>
              </a:rPr>
              <a:t>language</a:t>
            </a:r>
            <a:r>
              <a:rPr lang="hu-HU" sz="3200" b="1" dirty="0" smtClean="0">
                <a:latin typeface="Constantia" panose="02030602050306030303" pitchFamily="18" charset="0"/>
              </a:rPr>
              <a:t> </a:t>
            </a:r>
            <a:r>
              <a:rPr lang="hu-HU" sz="3200" b="1" dirty="0" err="1" smtClean="0">
                <a:latin typeface="Constantia" panose="02030602050306030303" pitchFamily="18" charset="0"/>
              </a:rPr>
              <a:t>and</a:t>
            </a:r>
            <a:r>
              <a:rPr lang="hu-HU" sz="3200" b="1" dirty="0">
                <a:latin typeface="Constantia" panose="02030602050306030303" pitchFamily="18" charset="0"/>
              </a:rPr>
              <a:t> </a:t>
            </a:r>
            <a:r>
              <a:rPr lang="hu-HU" sz="3200" b="1" dirty="0" smtClean="0">
                <a:latin typeface="Constantia" panose="02030602050306030303" pitchFamily="18" charset="0"/>
              </a:rPr>
              <a:t>m</a:t>
            </a:r>
            <a:r>
              <a:rPr lang="en-US" sz="3200" b="1" dirty="0" smtClean="0">
                <a:latin typeface="Constantia" panose="02030602050306030303" pitchFamily="18" charset="0"/>
              </a:rPr>
              <a:t>y </a:t>
            </a:r>
            <a:r>
              <a:rPr lang="hu-HU" sz="3200" b="1" dirty="0" err="1" smtClean="0">
                <a:latin typeface="Constantia" panose="02030602050306030303" pitchFamily="18" charset="0"/>
              </a:rPr>
              <a:t>family</a:t>
            </a:r>
            <a:r>
              <a:rPr lang="hu-HU" sz="3200" b="1" dirty="0" smtClean="0">
                <a:latin typeface="Constantia" panose="02030602050306030303" pitchFamily="18" charset="0"/>
              </a:rPr>
              <a:t> </a:t>
            </a:r>
            <a:r>
              <a:rPr lang="hu-HU" sz="3200" b="1" dirty="0" err="1" smtClean="0">
                <a:latin typeface="Constantia" panose="02030602050306030303" pitchFamily="18" charset="0"/>
              </a:rPr>
              <a:t>name</a:t>
            </a:r>
            <a:r>
              <a:rPr lang="en-US" sz="3200" b="1" dirty="0" smtClean="0">
                <a:latin typeface="Constantia" panose="02030602050306030303" pitchFamily="18" charset="0"/>
              </a:rPr>
              <a:t> c</a:t>
            </a:r>
            <a:r>
              <a:rPr lang="hu-HU" sz="3200" b="1" dirty="0" smtClean="0">
                <a:latin typeface="Constantia" panose="02030602050306030303" pitchFamily="18" charset="0"/>
              </a:rPr>
              <a:t>o</a:t>
            </a:r>
            <a:r>
              <a:rPr lang="en-US" sz="3200" b="1" dirty="0" err="1" smtClean="0">
                <a:latin typeface="Constantia" panose="02030602050306030303" pitchFamily="18" charset="0"/>
              </a:rPr>
              <a:t>mes</a:t>
            </a:r>
            <a:r>
              <a:rPr lang="en-US" sz="3200" b="1" dirty="0" smtClean="0">
                <a:latin typeface="Constantia" panose="02030602050306030303" pitchFamily="18" charset="0"/>
              </a:rPr>
              <a:t> </a:t>
            </a:r>
            <a:r>
              <a:rPr lang="en-US" sz="3200" b="1" dirty="0">
                <a:latin typeface="Constantia" panose="02030602050306030303" pitchFamily="18" charset="0"/>
              </a:rPr>
              <a:t>before my </a:t>
            </a:r>
            <a:r>
              <a:rPr lang="hu-HU" sz="3200" b="1" dirty="0" err="1" smtClean="0">
                <a:latin typeface="Constantia" panose="02030602050306030303" pitchFamily="18" charset="0"/>
              </a:rPr>
              <a:t>first</a:t>
            </a:r>
            <a:r>
              <a:rPr lang="hu-HU" sz="3200" b="1" dirty="0" smtClean="0">
                <a:latin typeface="Constantia" panose="02030602050306030303" pitchFamily="18" charset="0"/>
              </a:rPr>
              <a:t> </a:t>
            </a:r>
            <a:r>
              <a:rPr lang="en-US" sz="3200" b="1" dirty="0" smtClean="0">
                <a:latin typeface="Constantia" panose="02030602050306030303" pitchFamily="18" charset="0"/>
              </a:rPr>
              <a:t>name</a:t>
            </a:r>
            <a:r>
              <a:rPr lang="hu-HU" sz="3200" b="1" dirty="0" smtClean="0">
                <a:latin typeface="Constantia" panose="02030602050306030303" pitchFamily="18" charset="0"/>
              </a:rPr>
              <a:t>.</a:t>
            </a:r>
          </a:p>
          <a:p>
            <a:pPr algn="ctr"/>
            <a:endParaRPr lang="hu-HU" sz="3200" b="1" dirty="0">
              <a:latin typeface="Constantia" panose="02030602050306030303" pitchFamily="18" charset="0"/>
            </a:endParaRPr>
          </a:p>
          <a:p>
            <a:pPr algn="ctr"/>
            <a:endParaRPr lang="hu-HU" sz="3200" b="1" dirty="0">
              <a:latin typeface="Constantia" panose="02030602050306030303" pitchFamily="18" charset="0"/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4058277" y="5760306"/>
            <a:ext cx="34163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800" dirty="0" err="1" smtClean="0">
                <a:latin typeface="Blackadder ITC" panose="04020505051007020D02" pitchFamily="82" charset="0"/>
              </a:rPr>
              <a:t>Hofsang</a:t>
            </a:r>
            <a:r>
              <a:rPr lang="hu-HU" sz="4800" dirty="0" smtClean="0">
                <a:latin typeface="Blackadder ITC" panose="04020505051007020D02" pitchFamily="82" charset="0"/>
              </a:rPr>
              <a:t> </a:t>
            </a:r>
            <a:r>
              <a:rPr lang="hu-HU" sz="4800" dirty="0" err="1" smtClean="0">
                <a:latin typeface="Blackadder ITC" panose="04020505051007020D02" pitchFamily="82" charset="0"/>
              </a:rPr>
              <a:t>Gergo</a:t>
            </a:r>
            <a:endParaRPr lang="hu-HU" sz="4800" dirty="0">
              <a:latin typeface="Blackadder ITC" panose="04020505051007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0445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7" grpId="0"/>
      <p:bldP spid="7" grpId="1"/>
      <p:bldP spid="9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922114"/>
          </a:xfrm>
        </p:spPr>
        <p:txBody>
          <a:bodyPr/>
          <a:lstStyle/>
          <a:p>
            <a:r>
              <a:rPr lang="hu-HU" dirty="0" smtClean="0">
                <a:latin typeface="Algerian" pitchFamily="82" charset="0"/>
              </a:rPr>
              <a:t>Hungary</a:t>
            </a:r>
            <a:endParaRPr lang="hu-HU" dirty="0">
              <a:latin typeface="Algerian" pitchFamily="82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380961" y="1124745"/>
            <a:ext cx="614267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hu-HU" sz="2800" dirty="0" smtClean="0"/>
              <a:t> </a:t>
            </a:r>
            <a:r>
              <a:rPr lang="hu-HU" sz="2800" dirty="0" err="1" smtClean="0"/>
              <a:t>Location</a:t>
            </a:r>
            <a:r>
              <a:rPr lang="hu-HU" sz="2800" dirty="0" smtClean="0"/>
              <a:t>: </a:t>
            </a:r>
            <a:r>
              <a:rPr lang="hu-HU" sz="2800" dirty="0" err="1" smtClean="0"/>
              <a:t>Central</a:t>
            </a:r>
            <a:r>
              <a:rPr lang="hu-HU" sz="2800" dirty="0" smtClean="0"/>
              <a:t> – </a:t>
            </a:r>
            <a:r>
              <a:rPr lang="hu-HU" sz="2800" dirty="0" err="1" smtClean="0"/>
              <a:t>Eastern</a:t>
            </a:r>
            <a:r>
              <a:rPr lang="hu-HU" sz="2800" dirty="0" smtClean="0"/>
              <a:t> Europe</a:t>
            </a:r>
          </a:p>
          <a:p>
            <a:pPr>
              <a:buFont typeface="Wingdings" pitchFamily="2" charset="2"/>
              <a:buChar char="v"/>
            </a:pPr>
            <a:r>
              <a:rPr lang="hu-HU" sz="2800" dirty="0" smtClean="0"/>
              <a:t> </a:t>
            </a:r>
            <a:r>
              <a:rPr lang="hu-HU" sz="2800" dirty="0" err="1" smtClean="0"/>
              <a:t>Population</a:t>
            </a:r>
            <a:r>
              <a:rPr lang="hu-HU" sz="2800" dirty="0" smtClean="0"/>
              <a:t>: </a:t>
            </a:r>
            <a:r>
              <a:rPr lang="hu-HU" sz="2800" dirty="0" err="1" smtClean="0"/>
              <a:t>about</a:t>
            </a:r>
            <a:r>
              <a:rPr lang="hu-HU" sz="2800" dirty="0" smtClean="0"/>
              <a:t> 10 </a:t>
            </a:r>
            <a:r>
              <a:rPr lang="hu-HU" sz="2800" dirty="0" err="1" smtClean="0"/>
              <a:t>million</a:t>
            </a:r>
            <a:endParaRPr lang="hu-HU" sz="2800" dirty="0" smtClean="0"/>
          </a:p>
          <a:p>
            <a:pPr>
              <a:buFont typeface="Wingdings" pitchFamily="2" charset="2"/>
              <a:buChar char="v"/>
            </a:pPr>
            <a:r>
              <a:rPr lang="hu-HU" sz="2800" dirty="0" smtClean="0"/>
              <a:t> </a:t>
            </a:r>
            <a:r>
              <a:rPr lang="hu-HU" sz="2800" dirty="0" err="1" smtClean="0"/>
              <a:t>It</a:t>
            </a:r>
            <a:r>
              <a:rPr lang="hu-HU" sz="2800" dirty="0" smtClean="0"/>
              <a:t> is 93,036 km</a:t>
            </a:r>
            <a:r>
              <a:rPr lang="hu-HU" sz="2800" baseline="30000" dirty="0" smtClean="0"/>
              <a:t>2</a:t>
            </a:r>
            <a:r>
              <a:rPr lang="hu-HU" sz="2800" dirty="0" smtClean="0"/>
              <a:t> </a:t>
            </a:r>
          </a:p>
          <a:p>
            <a:pPr>
              <a:buFont typeface="Wingdings" pitchFamily="2" charset="2"/>
              <a:buChar char="v"/>
            </a:pPr>
            <a:endParaRPr lang="hu-HU" sz="2800" dirty="0"/>
          </a:p>
          <a:p>
            <a:pPr>
              <a:buFont typeface="Wingdings" pitchFamily="2" charset="2"/>
              <a:buChar char="v"/>
            </a:pPr>
            <a:r>
              <a:rPr lang="hu-HU" sz="2800" dirty="0" smtClean="0"/>
              <a:t> Capital city: Budapest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1" y="1637731"/>
            <a:ext cx="4581404" cy="2848289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03445" y="3466443"/>
            <a:ext cx="4608512" cy="287976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7" name="Szövegdoboz 6"/>
          <p:cNvSpPr txBox="1"/>
          <p:nvPr/>
        </p:nvSpPr>
        <p:spPr>
          <a:xfrm>
            <a:off x="5903979" y="4797153"/>
            <a:ext cx="60486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hu-HU" sz="2800" dirty="0" smtClean="0"/>
              <a:t> 1,85 </a:t>
            </a:r>
            <a:r>
              <a:rPr lang="hu-HU" sz="2800" dirty="0" err="1" smtClean="0"/>
              <a:t>million</a:t>
            </a:r>
            <a:r>
              <a:rPr lang="hu-HU" sz="2800" dirty="0" smtClean="0"/>
              <a:t> </a:t>
            </a:r>
            <a:r>
              <a:rPr lang="hu-HU" sz="2800" dirty="0" err="1" smtClean="0"/>
              <a:t>people</a:t>
            </a:r>
            <a:endParaRPr lang="hu-HU" sz="2800" dirty="0" smtClean="0"/>
          </a:p>
          <a:p>
            <a:pPr>
              <a:buFont typeface="Wingdings" pitchFamily="2" charset="2"/>
              <a:buChar char="v"/>
            </a:pPr>
            <a:r>
              <a:rPr lang="hu-HU" sz="2800" dirty="0" smtClean="0"/>
              <a:t> </a:t>
            </a:r>
            <a:r>
              <a:rPr lang="hu-HU" sz="2800" dirty="0" err="1" smtClean="0"/>
              <a:t>Many</a:t>
            </a:r>
            <a:r>
              <a:rPr lang="hu-HU" sz="2800" dirty="0" smtClean="0"/>
              <a:t> </a:t>
            </a:r>
            <a:r>
              <a:rPr lang="hu-HU" sz="2800" dirty="0" err="1" smtClean="0"/>
              <a:t>famous</a:t>
            </a:r>
            <a:r>
              <a:rPr lang="hu-HU" sz="2800" dirty="0" smtClean="0"/>
              <a:t> </a:t>
            </a:r>
            <a:r>
              <a:rPr lang="hu-HU" sz="2800" dirty="0" err="1" smtClean="0"/>
              <a:t>buildings</a:t>
            </a:r>
            <a:r>
              <a:rPr lang="hu-HU" sz="2800" dirty="0" smtClean="0"/>
              <a:t>    </a:t>
            </a:r>
          </a:p>
          <a:p>
            <a:r>
              <a:rPr lang="hu-HU" sz="2800" dirty="0"/>
              <a:t> </a:t>
            </a:r>
            <a:r>
              <a:rPr lang="hu-HU" sz="2800" dirty="0" smtClean="0"/>
              <a:t>    and </a:t>
            </a:r>
            <a:r>
              <a:rPr lang="hu-HU" sz="2800" dirty="0" err="1" smtClean="0"/>
              <a:t>spas</a:t>
            </a:r>
            <a:r>
              <a:rPr lang="hu-HU" sz="28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46186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165074" y="1165651"/>
            <a:ext cx="4312693" cy="58123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u-HU" dirty="0" smtClean="0"/>
          </a:p>
          <a:p>
            <a:pPr>
              <a:buNone/>
            </a:pPr>
            <a:endParaRPr lang="hu-HU" dirty="0"/>
          </a:p>
        </p:txBody>
      </p:sp>
      <p:pic>
        <p:nvPicPr>
          <p:cNvPr id="5" name="Kép 4" descr="paprik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644" y="964320"/>
            <a:ext cx="5485993" cy="328570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6" name="Tartalom helye 2"/>
          <p:cNvSpPr txBox="1">
            <a:spLocks/>
          </p:cNvSpPr>
          <p:nvPr/>
        </p:nvSpPr>
        <p:spPr>
          <a:xfrm>
            <a:off x="723861" y="499209"/>
            <a:ext cx="10972800" cy="5812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u-HU" dirty="0" err="1" smtClean="0"/>
              <a:t>Our</a:t>
            </a:r>
            <a:r>
              <a:rPr lang="hu-HU" dirty="0" smtClean="0"/>
              <a:t> </a:t>
            </a:r>
            <a:r>
              <a:rPr lang="hu-HU" dirty="0" err="1" smtClean="0"/>
              <a:t>dishes</a:t>
            </a:r>
            <a:r>
              <a:rPr lang="hu-HU" dirty="0" smtClean="0"/>
              <a:t> </a:t>
            </a:r>
            <a:r>
              <a:rPr lang="hu-HU" dirty="0" err="1" smtClean="0"/>
              <a:t>are</a:t>
            </a:r>
            <a:r>
              <a:rPr lang="en-US" dirty="0" smtClean="0"/>
              <a:t> often spicy, due to the common use of hot paprika</a:t>
            </a:r>
            <a:r>
              <a:rPr lang="hu-HU" dirty="0" smtClean="0"/>
              <a:t> …</a:t>
            </a:r>
          </a:p>
          <a:p>
            <a:pPr>
              <a:buFont typeface="Arial" panose="020B0604020202020204" pitchFamily="34" charset="0"/>
              <a:buNone/>
            </a:pPr>
            <a:endParaRPr lang="hu-HU" dirty="0"/>
          </a:p>
        </p:txBody>
      </p:sp>
      <p:sp>
        <p:nvSpPr>
          <p:cNvPr id="7" name="Tartalom helye 2"/>
          <p:cNvSpPr txBox="1">
            <a:spLocks/>
          </p:cNvSpPr>
          <p:nvPr/>
        </p:nvSpPr>
        <p:spPr>
          <a:xfrm>
            <a:off x="7055888" y="1388500"/>
            <a:ext cx="4587892" cy="9316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u-HU" dirty="0" smtClean="0"/>
              <a:t>… </a:t>
            </a:r>
            <a:r>
              <a:rPr lang="hu-HU" dirty="0" err="1" smtClean="0"/>
              <a:t>or</a:t>
            </a:r>
            <a:r>
              <a:rPr lang="hu-HU" dirty="0" smtClean="0"/>
              <a:t> Erős Pista(Strong Steve), a </a:t>
            </a:r>
            <a:r>
              <a:rPr lang="hu-HU" dirty="0" err="1" smtClean="0"/>
              <a:t>very</a:t>
            </a:r>
            <a:r>
              <a:rPr lang="hu-HU" dirty="0" smtClean="0"/>
              <a:t> hot paprika </a:t>
            </a:r>
            <a:r>
              <a:rPr lang="hu-HU" dirty="0" err="1" smtClean="0"/>
              <a:t>cream</a:t>
            </a:r>
            <a:r>
              <a:rPr lang="hu-HU" dirty="0" smtClean="0"/>
              <a:t> ...</a:t>
            </a:r>
            <a:endParaRPr lang="hu-HU" dirty="0" smtClean="0"/>
          </a:p>
          <a:p>
            <a:pPr>
              <a:buFont typeface="Arial" panose="020B0604020202020204" pitchFamily="34" charset="0"/>
              <a:buNone/>
            </a:pPr>
            <a:endParaRPr lang="hu-HU" dirty="0"/>
          </a:p>
        </p:txBody>
      </p:sp>
      <p:pic>
        <p:nvPicPr>
          <p:cNvPr id="8" name="Tartalom hely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7940" y="2293581"/>
            <a:ext cx="1399636" cy="18335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Tartalom hely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696" y="3980260"/>
            <a:ext cx="3242273" cy="24285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Téglalap 1"/>
          <p:cNvSpPr/>
          <p:nvPr/>
        </p:nvSpPr>
        <p:spPr>
          <a:xfrm>
            <a:off x="349968" y="5407985"/>
            <a:ext cx="592322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800" dirty="0" smtClean="0">
                <a:latin typeface="Calibri" panose="020F0502020204030204" pitchFamily="34" charset="0"/>
                <a:cs typeface="Arial" panose="020B0604020202020204" pitchFamily="34" charset="0"/>
              </a:rPr>
              <a:t>… </a:t>
            </a:r>
            <a:r>
              <a:rPr lang="hu-HU" sz="2800" dirty="0" err="1" smtClean="0">
                <a:latin typeface="Calibri" panose="020F0502020204030204" pitchFamily="34" charset="0"/>
                <a:cs typeface="Arial" panose="020B0604020202020204" pitchFamily="34" charset="0"/>
              </a:rPr>
              <a:t>or</a:t>
            </a:r>
            <a:r>
              <a:rPr lang="hu-HU" sz="2800" dirty="0" smtClean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hu-HU" sz="2800" dirty="0" err="1" smtClean="0">
                <a:latin typeface="Calibri" panose="020F0502020204030204" pitchFamily="34" charset="0"/>
                <a:cs typeface="Arial" panose="020B0604020202020204" pitchFamily="34" charset="0"/>
              </a:rPr>
              <a:t>very</a:t>
            </a:r>
            <a:r>
              <a:rPr lang="hu-HU" sz="2800" dirty="0" smtClean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hu-HU" sz="2800" dirty="0" err="1" smtClean="0">
                <a:latin typeface="Calibri" panose="020F0502020204030204" pitchFamily="34" charset="0"/>
                <a:cs typeface="Arial" panose="020B0604020202020204" pitchFamily="34" charset="0"/>
              </a:rPr>
              <a:t>sweet</a:t>
            </a:r>
            <a:r>
              <a:rPr lang="hu-HU" sz="2800" dirty="0" smtClean="0">
                <a:latin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hu-HU" sz="2800" dirty="0" err="1" smtClean="0">
                <a:latin typeface="Calibri" panose="020F0502020204030204" pitchFamily="34" charset="0"/>
                <a:cs typeface="Arial" panose="020B0604020202020204" pitchFamily="34" charset="0"/>
              </a:rPr>
              <a:t>like</a:t>
            </a:r>
            <a:r>
              <a:rPr lang="hu-HU" sz="2800" dirty="0" smtClean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hu-HU" sz="2800" dirty="0" err="1" smtClean="0">
                <a:latin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hu-HU" sz="2800" dirty="0" smtClean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hu-HU" sz="2800" dirty="0">
                <a:latin typeface="Calibri" panose="020F0502020204030204" pitchFamily="34" charset="0"/>
                <a:cs typeface="Arial" panose="020B0604020202020204" pitchFamily="34" charset="0"/>
              </a:rPr>
              <a:t>„mákos guba” </a:t>
            </a:r>
            <a:endParaRPr lang="hu-HU" sz="2800" dirty="0" smtClean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hu-HU" sz="2800" dirty="0" smtClean="0">
                <a:latin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hu-HU" sz="2800" dirty="0" err="1">
                <a:latin typeface="Calibri" panose="020F0502020204030204" pitchFamily="34" charset="0"/>
                <a:cs typeface="Arial" panose="020B0604020202020204" pitchFamily="34" charset="0"/>
              </a:rPr>
              <a:t>poppy</a:t>
            </a:r>
            <a:r>
              <a:rPr lang="hu-HU" sz="280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hu-HU" sz="2800" dirty="0" err="1">
                <a:latin typeface="Calibri" panose="020F0502020204030204" pitchFamily="34" charset="0"/>
                <a:cs typeface="Arial" panose="020B0604020202020204" pitchFamily="34" charset="0"/>
              </a:rPr>
              <a:t>seed</a:t>
            </a:r>
            <a:r>
              <a:rPr lang="hu-HU" sz="280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hu-HU" sz="2800" dirty="0" err="1">
                <a:latin typeface="Calibri" panose="020F0502020204030204" pitchFamily="34" charset="0"/>
                <a:cs typeface="Arial" panose="020B0604020202020204" pitchFamily="34" charset="0"/>
              </a:rPr>
              <a:t>dough</a:t>
            </a:r>
            <a:r>
              <a:rPr lang="hu-HU" sz="2800" dirty="0">
                <a:latin typeface="Calibri" panose="020F0502020204030204" pitchFamily="34" charset="0"/>
                <a:cs typeface="Arial" panose="020B0604020202020204" pitchFamily="34" charset="0"/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336309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4646284" y="408324"/>
            <a:ext cx="2628476" cy="595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3200" b="1" dirty="0" err="1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My</a:t>
            </a:r>
            <a:r>
              <a:rPr lang="hu-HU" sz="3200" b="1" dirty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city: Pécs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6142" y="4847230"/>
            <a:ext cx="1254112" cy="14251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Téglalap 3"/>
          <p:cNvSpPr/>
          <p:nvPr/>
        </p:nvSpPr>
        <p:spPr>
          <a:xfrm>
            <a:off x="360219" y="1085981"/>
            <a:ext cx="5401450" cy="5022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2400" dirty="0" err="1" smtClean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Population</a:t>
            </a:r>
            <a:r>
              <a:rPr lang="hu-HU" sz="2400" dirty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145.347 5th in Hungary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2400" dirty="0" err="1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Located</a:t>
            </a:r>
            <a:r>
              <a:rPr lang="hu-HU" sz="2400" dirty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2400" dirty="0" err="1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</a:t>
            </a:r>
            <a:r>
              <a:rPr lang="hu-HU" sz="2400" dirty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2400" dirty="0" err="1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hu-HU" sz="2400" dirty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2400" dirty="0" err="1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slopes</a:t>
            </a:r>
            <a:r>
              <a:rPr lang="hu-HU" sz="2400" dirty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hu-HU" sz="2400" dirty="0" err="1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hu-HU" sz="2400" dirty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Mecsek mountain sin </a:t>
            </a:r>
            <a:r>
              <a:rPr lang="hu-HU" sz="2400" dirty="0" err="1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hu-HU" sz="2400" dirty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2400" dirty="0" err="1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south-west</a:t>
            </a:r>
            <a:r>
              <a:rPr lang="hu-HU" sz="2400" dirty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hu-HU" sz="2400" dirty="0" err="1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hu-HU" sz="2400" dirty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country. </a:t>
            </a:r>
            <a:endParaRPr lang="hu-HU" sz="2400" dirty="0" smtClean="0"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2400" dirty="0" err="1" smtClean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It</a:t>
            </a:r>
            <a:r>
              <a:rPr lang="hu-HU" sz="2400" dirty="0" smtClean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2400" dirty="0" err="1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was</a:t>
            </a:r>
            <a:r>
              <a:rPr lang="hu-HU" sz="2400" dirty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2400" dirty="0" err="1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founded</a:t>
            </a:r>
            <a:r>
              <a:rPr lang="hu-HU" sz="2400" dirty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2400" dirty="0" err="1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by</a:t>
            </a:r>
            <a:r>
              <a:rPr lang="hu-HU" sz="2400" dirty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2400" dirty="0" err="1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hu-HU" sz="2400" dirty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Romans in </a:t>
            </a:r>
            <a:r>
              <a:rPr lang="hu-HU" sz="2400" dirty="0" err="1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hu-HU" sz="2400" dirty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2nd </a:t>
            </a:r>
            <a:r>
              <a:rPr lang="hu-HU" sz="2400" dirty="0" err="1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century</a:t>
            </a:r>
            <a:r>
              <a:rPr lang="hu-HU" sz="2400" dirty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and it </a:t>
            </a:r>
            <a:r>
              <a:rPr lang="hu-HU" sz="2400" dirty="0" err="1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was</a:t>
            </a:r>
            <a:r>
              <a:rPr lang="hu-HU" sz="2400" dirty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hu-HU" sz="2400" dirty="0" err="1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significant</a:t>
            </a:r>
            <a:r>
              <a:rPr lang="hu-HU" sz="2400" dirty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Christian center. The </a:t>
            </a:r>
            <a:r>
              <a:rPr lang="hu-HU" sz="2400" dirty="0" err="1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early</a:t>
            </a:r>
            <a:r>
              <a:rPr lang="hu-HU" sz="2400" dirty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Christian </a:t>
            </a:r>
            <a:r>
              <a:rPr lang="hu-HU" sz="2400" dirty="0" err="1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necropolis</a:t>
            </a:r>
            <a:r>
              <a:rPr lang="hu-HU" sz="2400" dirty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2400" dirty="0" err="1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from</a:t>
            </a:r>
            <a:r>
              <a:rPr lang="hu-HU" sz="2400" dirty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2400" dirty="0" err="1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this</a:t>
            </a:r>
            <a:r>
              <a:rPr lang="hu-HU" sz="2400" dirty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2400" dirty="0" err="1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era</a:t>
            </a:r>
            <a:r>
              <a:rPr lang="hu-HU" sz="2400" dirty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is an UNESCO World </a:t>
            </a:r>
            <a:r>
              <a:rPr lang="hu-HU" sz="2400" dirty="0" err="1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Heritage</a:t>
            </a:r>
            <a:r>
              <a:rPr lang="hu-HU" sz="2400" dirty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Site. The </a:t>
            </a:r>
            <a:r>
              <a:rPr lang="hu-HU" sz="2400" dirty="0" err="1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first</a:t>
            </a:r>
            <a:r>
              <a:rPr lang="hu-HU" sz="2400" dirty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2400" dirty="0" err="1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university</a:t>
            </a:r>
            <a:r>
              <a:rPr lang="hu-HU" sz="2400" dirty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 Hungary </a:t>
            </a:r>
            <a:r>
              <a:rPr lang="hu-HU" sz="2400" dirty="0" err="1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was</a:t>
            </a:r>
            <a:r>
              <a:rPr lang="hu-HU" sz="2400" dirty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2400" dirty="0" err="1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founded</a:t>
            </a:r>
            <a:r>
              <a:rPr lang="hu-HU" sz="2400" dirty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here. It has a </a:t>
            </a:r>
            <a:r>
              <a:rPr lang="hu-HU" sz="2400" dirty="0" err="1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rich</a:t>
            </a:r>
            <a:r>
              <a:rPr lang="hu-HU" sz="2400" dirty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2400" dirty="0" err="1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heritage</a:t>
            </a:r>
            <a:r>
              <a:rPr lang="hu-HU" sz="2400" dirty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2400" dirty="0" err="1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from</a:t>
            </a:r>
            <a:r>
              <a:rPr lang="hu-HU" sz="2400" dirty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2400" dirty="0" err="1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hu-HU" sz="2400" dirty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150 </a:t>
            </a:r>
            <a:r>
              <a:rPr lang="hu-HU" sz="2400" dirty="0" err="1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years</a:t>
            </a:r>
            <a:r>
              <a:rPr lang="hu-HU" sz="2400" dirty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Ottoman </a:t>
            </a:r>
            <a:r>
              <a:rPr lang="hu-HU" sz="2400" dirty="0" err="1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occupatin</a:t>
            </a:r>
            <a:r>
              <a:rPr lang="hu-HU" sz="2400" dirty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4125" y="2473884"/>
            <a:ext cx="2645533" cy="19918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3620" y="1660829"/>
            <a:ext cx="1743075" cy="26193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630" y="599247"/>
            <a:ext cx="2676525" cy="17145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1669" y="4635869"/>
            <a:ext cx="2466975" cy="18478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312180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450761" y="202030"/>
            <a:ext cx="14638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 smtClean="0">
                <a:latin typeface="Baskerville Old Face" panose="02020602080505020303" pitchFamily="18" charset="0"/>
              </a:rPr>
              <a:t>City Hall</a:t>
            </a:r>
            <a:endParaRPr lang="hu-HU" sz="2800" dirty="0">
              <a:latin typeface="Baskerville Old Face" panose="02020602080505020303" pitchFamily="18" charset="0"/>
            </a:endParaRPr>
          </a:p>
        </p:txBody>
      </p:sp>
      <p:pic>
        <p:nvPicPr>
          <p:cNvPr id="1026" name="Picture 2" descr="F:\On The Move In Europe (Erasmus+)\Presentation\pécs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761" y="699492"/>
            <a:ext cx="4593772" cy="2964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5355465" y="176272"/>
            <a:ext cx="15744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 err="1" smtClean="0">
                <a:latin typeface="Baskerville Old Face" panose="02020602080505020303" pitchFamily="18" charset="0"/>
              </a:rPr>
              <a:t>Cathedral</a:t>
            </a:r>
            <a:endParaRPr lang="hu-HU" sz="2800" dirty="0">
              <a:latin typeface="Baskerville Old Face" panose="02020602080505020303" pitchFamily="18" charset="0"/>
            </a:endParaRPr>
          </a:p>
        </p:txBody>
      </p:sp>
      <p:pic>
        <p:nvPicPr>
          <p:cNvPr id="1027" name="Picture 3" descr="F:\On The Move In Europe (Erasmus+)\Presentation\000152349_puspoki_palota.jpg.jpg_ori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2462" y="713750"/>
            <a:ext cx="4703880" cy="2857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zövegdoboz 5"/>
          <p:cNvSpPr txBox="1"/>
          <p:nvPr/>
        </p:nvSpPr>
        <p:spPr>
          <a:xfrm>
            <a:off x="515154" y="5145371"/>
            <a:ext cx="507542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 smtClean="0">
                <a:latin typeface="Baskerville Old Face" panose="02020602080505020303" pitchFamily="18" charset="0"/>
              </a:rPr>
              <a:t>Main </a:t>
            </a:r>
            <a:r>
              <a:rPr lang="hu-HU" sz="2800" dirty="0" err="1" smtClean="0">
                <a:latin typeface="Baskerville Old Face" panose="02020602080505020303" pitchFamily="18" charset="0"/>
              </a:rPr>
              <a:t>square</a:t>
            </a:r>
            <a:r>
              <a:rPr lang="hu-HU" sz="2800" dirty="0" smtClean="0">
                <a:latin typeface="Baskerville Old Face" panose="02020602080505020303" pitchFamily="18" charset="0"/>
              </a:rPr>
              <a:t> </a:t>
            </a:r>
            <a:r>
              <a:rPr lang="hu-HU" sz="2800" dirty="0" err="1" smtClean="0">
                <a:latin typeface="Baskerville Old Face" panose="02020602080505020303" pitchFamily="18" charset="0"/>
              </a:rPr>
              <a:t>with</a:t>
            </a:r>
            <a:r>
              <a:rPr lang="hu-HU" sz="2800" dirty="0" smtClean="0">
                <a:latin typeface="Baskerville Old Face" panose="02020602080505020303" pitchFamily="18" charset="0"/>
              </a:rPr>
              <a:t> </a:t>
            </a:r>
            <a:r>
              <a:rPr lang="hu-HU" sz="2800" dirty="0" err="1" smtClean="0">
                <a:latin typeface="Baskerville Old Face" panose="02020602080505020303" pitchFamily="18" charset="0"/>
              </a:rPr>
              <a:t>Turkish</a:t>
            </a:r>
            <a:r>
              <a:rPr lang="hu-HU" sz="2800" dirty="0" smtClean="0">
                <a:latin typeface="Baskerville Old Face" panose="02020602080505020303" pitchFamily="18" charset="0"/>
              </a:rPr>
              <a:t> </a:t>
            </a:r>
            <a:r>
              <a:rPr lang="hu-HU" sz="2800" dirty="0" err="1" smtClean="0">
                <a:latin typeface="Baskerville Old Face" panose="02020602080505020303" pitchFamily="18" charset="0"/>
              </a:rPr>
              <a:t>mosque</a:t>
            </a:r>
            <a:endParaRPr lang="hu-HU" sz="2800" dirty="0" smtClean="0">
              <a:latin typeface="Baskerville Old Face" panose="02020602080505020303" pitchFamily="18" charset="0"/>
            </a:endParaRPr>
          </a:p>
          <a:p>
            <a:r>
              <a:rPr lang="hu-HU" sz="2800" dirty="0" smtClean="0">
                <a:latin typeface="Baskerville Old Face" panose="02020602080505020303" pitchFamily="18" charset="0"/>
              </a:rPr>
              <a:t>(</a:t>
            </a:r>
            <a:r>
              <a:rPr lang="hu-HU" sz="2800" dirty="0" err="1" smtClean="0">
                <a:latin typeface="Baskerville Old Face" panose="02020602080505020303" pitchFamily="18" charset="0"/>
              </a:rPr>
              <a:t>now</a:t>
            </a:r>
            <a:r>
              <a:rPr lang="hu-HU" sz="2800" dirty="0" smtClean="0">
                <a:latin typeface="Baskerville Old Face" panose="02020602080505020303" pitchFamily="18" charset="0"/>
              </a:rPr>
              <a:t> a </a:t>
            </a:r>
            <a:r>
              <a:rPr lang="hu-HU" sz="2800" dirty="0" err="1">
                <a:latin typeface="Baskerville Old Face" panose="02020602080505020303" pitchFamily="18" charset="0"/>
              </a:rPr>
              <a:t>C</a:t>
            </a:r>
            <a:r>
              <a:rPr lang="hu-HU" sz="2800" dirty="0" err="1" smtClean="0">
                <a:latin typeface="Baskerville Old Face" panose="02020602080505020303" pitchFamily="18" charset="0"/>
              </a:rPr>
              <a:t>atholic</a:t>
            </a:r>
            <a:r>
              <a:rPr lang="hu-HU" sz="2800" dirty="0" smtClean="0">
                <a:latin typeface="Baskerville Old Face" panose="02020602080505020303" pitchFamily="18" charset="0"/>
              </a:rPr>
              <a:t> </a:t>
            </a:r>
            <a:r>
              <a:rPr lang="hu-HU" sz="2800" dirty="0" err="1" smtClean="0">
                <a:latin typeface="Baskerville Old Face" panose="02020602080505020303" pitchFamily="18" charset="0"/>
              </a:rPr>
              <a:t>church</a:t>
            </a:r>
            <a:r>
              <a:rPr lang="hu-HU" sz="2800" dirty="0" smtClean="0">
                <a:latin typeface="Baskerville Old Face" panose="02020602080505020303" pitchFamily="18" charset="0"/>
              </a:rPr>
              <a:t>):</a:t>
            </a:r>
            <a:endParaRPr lang="hu-HU" sz="2800" dirty="0">
              <a:latin typeface="Baskerville Old Face" panose="02020602080505020303" pitchFamily="18" charset="0"/>
            </a:endParaRPr>
          </a:p>
        </p:txBody>
      </p:sp>
      <p:pic>
        <p:nvPicPr>
          <p:cNvPr id="1028" name="Picture 4" descr="F:\On The Move In Europe (Erasmus+)\Presentation\75EAE541F6A64838F37AAEA67E7D27F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9580" y="3799268"/>
            <a:ext cx="4716761" cy="2665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1519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5301895" y="426970"/>
            <a:ext cx="2308837" cy="6192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3200" b="1" dirty="0" err="1" smtClean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Our</a:t>
            </a:r>
            <a:r>
              <a:rPr lang="hu-HU" sz="3200" b="1" dirty="0" smtClean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3200" b="1" dirty="0" err="1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school</a:t>
            </a:r>
            <a:endParaRPr lang="hu-HU" sz="3200" b="1" dirty="0"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720435" y="1185921"/>
            <a:ext cx="10922066" cy="12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2400" dirty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Apáczai </a:t>
            </a:r>
            <a:r>
              <a:rPr lang="hu-HU" sz="2400" dirty="0" err="1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Educational</a:t>
            </a:r>
            <a:r>
              <a:rPr lang="hu-HU" sz="2400" dirty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and General </a:t>
            </a:r>
            <a:r>
              <a:rPr lang="hu-HU" sz="2400" dirty="0" err="1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Cultural</a:t>
            </a:r>
            <a:r>
              <a:rPr lang="hu-HU" sz="2400" dirty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2400" dirty="0" smtClean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Centre  </a:t>
            </a:r>
            <a:r>
              <a:rPr lang="hu-HU" sz="2400" dirty="0" err="1" smtClean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was</a:t>
            </a:r>
            <a:r>
              <a:rPr lang="hu-HU" sz="2400" dirty="0" smtClean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2400" dirty="0" err="1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opened</a:t>
            </a:r>
            <a:r>
              <a:rPr lang="hu-HU" sz="2400" dirty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2400" dirty="0" err="1" smtClean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</a:t>
            </a:r>
            <a:r>
              <a:rPr lang="hu-HU" sz="2400" dirty="0" smtClean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2400" dirty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1979</a:t>
            </a:r>
            <a:r>
              <a:rPr lang="hu-HU" sz="2400" dirty="0" smtClean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hu-HU" sz="2400" dirty="0" smtClean="0">
                <a:solidFill>
                  <a:srgbClr val="000000"/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2400" dirty="0" err="1">
                <a:solidFill>
                  <a:srgbClr val="000000"/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It</a:t>
            </a:r>
            <a:r>
              <a:rPr lang="hu-HU" sz="2400" dirty="0">
                <a:solidFill>
                  <a:srgbClr val="000000"/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’s made </a:t>
            </a:r>
            <a:r>
              <a:rPr lang="hu-HU" sz="2400" dirty="0" err="1">
                <a:solidFill>
                  <a:srgbClr val="000000"/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up</a:t>
            </a:r>
            <a:r>
              <a:rPr lang="hu-HU" sz="2400" dirty="0">
                <a:solidFill>
                  <a:srgbClr val="000000"/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2400" dirty="0" smtClean="0">
                <a:solidFill>
                  <a:srgbClr val="000000"/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 </a:t>
            </a:r>
            <a:r>
              <a:rPr lang="hu-HU" sz="2400" dirty="0" err="1" smtClean="0">
                <a:solidFill>
                  <a:srgbClr val="000000"/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two</a:t>
            </a:r>
            <a:r>
              <a:rPr lang="hu-HU" sz="2400" dirty="0" smtClean="0">
                <a:solidFill>
                  <a:srgbClr val="000000"/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2400" dirty="0" err="1">
                <a:solidFill>
                  <a:srgbClr val="000000"/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primary</a:t>
            </a:r>
            <a:r>
              <a:rPr lang="hu-HU" sz="2400" dirty="0">
                <a:solidFill>
                  <a:srgbClr val="000000"/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2400" dirty="0" err="1">
                <a:solidFill>
                  <a:srgbClr val="000000"/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schools</a:t>
            </a:r>
            <a:r>
              <a:rPr lang="hu-HU" sz="2400" dirty="0">
                <a:solidFill>
                  <a:srgbClr val="000000"/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hu-HU" sz="2400" dirty="0" err="1" smtClean="0">
                <a:solidFill>
                  <a:srgbClr val="000000"/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one</a:t>
            </a:r>
            <a:r>
              <a:rPr lang="hu-HU" sz="2400" dirty="0" smtClean="0">
                <a:solidFill>
                  <a:srgbClr val="000000"/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2400" dirty="0" err="1">
                <a:solidFill>
                  <a:srgbClr val="000000"/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high</a:t>
            </a:r>
            <a:r>
              <a:rPr lang="hu-HU" sz="2400" dirty="0">
                <a:solidFill>
                  <a:srgbClr val="000000"/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2400" dirty="0" err="1">
                <a:solidFill>
                  <a:srgbClr val="000000"/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school</a:t>
            </a:r>
            <a:r>
              <a:rPr lang="hu-HU" sz="2400" dirty="0">
                <a:solidFill>
                  <a:srgbClr val="000000"/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hu-HU" sz="2400" dirty="0" err="1" smtClean="0">
                <a:solidFill>
                  <a:srgbClr val="000000"/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one</a:t>
            </a:r>
            <a:r>
              <a:rPr lang="hu-HU" sz="2400" dirty="0" smtClean="0">
                <a:solidFill>
                  <a:srgbClr val="000000"/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2400" dirty="0" err="1" smtClean="0">
                <a:solidFill>
                  <a:srgbClr val="000000"/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dormitory</a:t>
            </a:r>
            <a:r>
              <a:rPr lang="hu-HU" sz="2400" dirty="0" smtClean="0">
                <a:solidFill>
                  <a:srgbClr val="000000"/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hu-HU" sz="2400" dirty="0">
                <a:solidFill>
                  <a:srgbClr val="000000"/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hu-HU" sz="2400" dirty="0" smtClean="0">
                <a:solidFill>
                  <a:srgbClr val="000000"/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sport’s centre and a </a:t>
            </a:r>
            <a:r>
              <a:rPr lang="hu-HU" sz="2400" dirty="0" err="1" smtClean="0">
                <a:solidFill>
                  <a:srgbClr val="000000"/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hu-HU" sz="2400" dirty="0" err="1" smtClean="0">
                <a:solidFill>
                  <a:srgbClr val="000000"/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ultural</a:t>
            </a:r>
            <a:r>
              <a:rPr lang="hu-HU" sz="2400" dirty="0" smtClean="0">
                <a:solidFill>
                  <a:srgbClr val="000000"/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centre </a:t>
            </a:r>
            <a:r>
              <a:rPr lang="hu-HU" sz="2400" dirty="0" err="1" smtClean="0">
                <a:solidFill>
                  <a:srgbClr val="000000"/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with</a:t>
            </a:r>
            <a:r>
              <a:rPr lang="hu-HU" sz="2400" dirty="0" smtClean="0">
                <a:solidFill>
                  <a:srgbClr val="000000"/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2400" dirty="0">
                <a:solidFill>
                  <a:srgbClr val="000000"/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hu-HU" sz="2400" dirty="0" err="1" smtClean="0">
                <a:solidFill>
                  <a:srgbClr val="000000"/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library</a:t>
            </a:r>
            <a:r>
              <a:rPr lang="hu-HU" sz="2400" dirty="0">
                <a:solidFill>
                  <a:srgbClr val="000000"/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2400" dirty="0" smtClean="0">
                <a:solidFill>
                  <a:srgbClr val="000000"/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hu-HU" sz="2400" dirty="0" smtClean="0">
                <a:solidFill>
                  <a:srgbClr val="000000"/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2400" dirty="0">
                <a:solidFill>
                  <a:srgbClr val="000000"/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hu-HU" sz="2400" dirty="0" err="1" smtClean="0">
                <a:solidFill>
                  <a:srgbClr val="000000"/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theatre</a:t>
            </a:r>
            <a:r>
              <a:rPr lang="hu-HU" sz="2400" dirty="0" smtClean="0">
                <a:solidFill>
                  <a:srgbClr val="000000"/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hall.</a:t>
            </a:r>
            <a:endParaRPr lang="hu-HU" sz="2400" dirty="0">
              <a:effectLst/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162" y="268163"/>
            <a:ext cx="1057275" cy="990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847" y="2678805"/>
            <a:ext cx="6102277" cy="38754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10645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DD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4507605" y="0"/>
            <a:ext cx="27045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School</a:t>
            </a:r>
            <a:r>
              <a:rPr lang="hu-HU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life</a:t>
            </a:r>
            <a:endParaRPr lang="hu-HU" sz="36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2050" name="Picture 2" descr="F:\On The Move In Europe (Erasmus+)\Presentation\1306522253454dávid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072" y="646331"/>
            <a:ext cx="4496874" cy="2997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On The Move In Europe (Erasmus+)\Presentation\ANK-újra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740" y="646331"/>
            <a:ext cx="4941130" cy="3022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:\On The Move In Europe (Erasmus+)\Presentation\Babits_5_kiejtesi_verseny_-_1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072" y="3745798"/>
            <a:ext cx="4496874" cy="2990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F:\On The Move In Europe (Erasmus+)\Presentation\DSCF734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740" y="3784435"/>
            <a:ext cx="3936577" cy="2952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7044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On The Move In Europe (Erasmus+)\Presentation\P210014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59" y="249902"/>
            <a:ext cx="4705080" cy="3528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F:\On The Move In Europe (Erasmus+)\Presentation\DSCF724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3578" y="225378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:\On The Move In Europe (Erasmus+)\Presentation\17342869_1293100550776931_7197513229047482530_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4021" y="3704664"/>
            <a:ext cx="4093854" cy="3056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2091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655</TotalTime>
  <Words>292</Words>
  <Application>Microsoft Office PowerPoint</Application>
  <PresentationFormat>Egyéni</PresentationFormat>
  <Paragraphs>37</Paragraphs>
  <Slides>10</Slides>
  <Notes>1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10</vt:i4>
      </vt:variant>
    </vt:vector>
  </HeadingPairs>
  <TitlesOfParts>
    <vt:vector size="11" baseType="lpstr">
      <vt:lpstr>Office-téma</vt:lpstr>
      <vt:lpstr>PowerPoint bemutató</vt:lpstr>
      <vt:lpstr>PowerPoint bemutató</vt:lpstr>
      <vt:lpstr>Hungary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      Famous ANK students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DELL</dc:creator>
  <cp:lastModifiedBy>Krisztina</cp:lastModifiedBy>
  <cp:revision>51</cp:revision>
  <dcterms:created xsi:type="dcterms:W3CDTF">2017-03-02T18:54:27Z</dcterms:created>
  <dcterms:modified xsi:type="dcterms:W3CDTF">2017-03-20T22:09:41Z</dcterms:modified>
</cp:coreProperties>
</file>